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4956"/>
    <p:restoredTop sz="94629"/>
  </p:normalViewPr>
  <p:slideViewPr>
    <p:cSldViewPr snapToGrid="0" snapToObjects="1" showGuides="1">
      <p:cViewPr varScale="1">
        <p:scale>
          <a:sx n="81" d="100"/>
          <a:sy n="81" d="100"/>
        </p:scale>
        <p:origin x="216" y="68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eg>
</file>

<file path=ppt/media/image10.gif>
</file>

<file path=ppt/media/image2.png>
</file>

<file path=ppt/media/image3.png>
</file>

<file path=ppt/media/image4.gif>
</file>

<file path=ppt/media/image5.gif>
</file>

<file path=ppt/media/image6.gif>
</file>

<file path=ppt/media/image7.gif>
</file>

<file path=ppt/media/image8.gif>
</file>

<file path=ppt/media/image9.gif>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B61BEF0D-F0BB-DE4B-95CE-6DB70DBA9567}" type="datetimeFigureOut">
              <a:rPr lang="en-US" dirty="0"/>
              <a:pPr/>
              <a:t>5/8/19</a:t>
            </a:fld>
            <a:endParaRPr lang="en-US" dirty="0"/>
          </a:p>
        </p:txBody>
      </p:sp>
      <p:sp>
        <p:nvSpPr>
          <p:cNvPr id="5" name="Footer Placeholder 4"/>
          <p:cNvSpPr>
            <a:spLocks noGrp="1"/>
          </p:cNvSpPr>
          <p:nvPr>
            <p:ph type="ftr" sz="quarter" idx="11"/>
          </p:nvPr>
        </p:nvSpPr>
        <p:spPr>
          <a:xfrm>
            <a:off x="3962399" y="5870575"/>
            <a:ext cx="4893958" cy="377825"/>
          </a:xfrm>
        </p:spPr>
        <p:txBody>
          <a:bodyPr/>
          <a:lstStyle/>
          <a:p>
            <a:endParaRPr lang="en-US" dirty="0"/>
          </a:p>
        </p:txBody>
      </p:sp>
      <p:sp>
        <p:nvSpPr>
          <p:cNvPr id="6" name="Slide Number Placeholder 5"/>
          <p:cNvSpPr>
            <a:spLocks noGrp="1"/>
          </p:cNvSpPr>
          <p:nvPr>
            <p:ph type="sldNum" sz="quarter" idx="12"/>
          </p:nvPr>
        </p:nvSpPr>
        <p:spPr>
          <a:xfrm>
            <a:off x="10608958" y="5870575"/>
            <a:ext cx="551167" cy="377825"/>
          </a:xfrm>
        </p:spPr>
        <p:txBody>
          <a:bodyPr/>
          <a:lstStyle/>
          <a:p>
            <a:fld id="{D57F1E4F-1CFF-5643-939E-217C01CDF565}"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5/8/19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5/8/19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5/8/19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5/8/19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B61BEF0D-F0BB-DE4B-95CE-6DB70DBA9567}" type="datetimeFigureOut">
              <a:rPr lang="en-US" dirty="0"/>
              <a:pPr/>
              <a:t>5/8/19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5/8/19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5/8/19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5/8/19</a:t>
            </a:fld>
            <a:endParaRPr lang="en-US" dirty="0"/>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8" r:id="rId14"/>
    <p:sldLayoutId id="2147483667" r:id="rId15"/>
    <p:sldLayoutId id="2147483658" r:id="rId16"/>
    <p:sldLayoutId id="214748365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image" Target="../media/image5.gif"/><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8.gif"/><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D07AEA-86B0-394B-BE88-28406C6BD66B}"/>
              </a:ext>
            </a:extLst>
          </p:cNvPr>
          <p:cNvSpPr>
            <a:spLocks noGrp="1"/>
          </p:cNvSpPr>
          <p:nvPr>
            <p:ph type="ctrTitle"/>
          </p:nvPr>
        </p:nvSpPr>
        <p:spPr/>
        <p:txBody>
          <a:bodyPr>
            <a:normAutofit/>
          </a:bodyPr>
          <a:lstStyle/>
          <a:p>
            <a:r>
              <a:rPr lang="en-US" sz="6000" dirty="0">
                <a:latin typeface="Angsana New" panose="02020603050405020304" pitchFamily="18" charset="-34"/>
                <a:cs typeface="Angsana New" panose="02020603050405020304" pitchFamily="18" charset="-34"/>
              </a:rPr>
              <a:t>The Greatest pitch ever … like ever.</a:t>
            </a:r>
          </a:p>
        </p:txBody>
      </p:sp>
      <p:sp>
        <p:nvSpPr>
          <p:cNvPr id="3" name="Subtitle 2">
            <a:extLst>
              <a:ext uri="{FF2B5EF4-FFF2-40B4-BE49-F238E27FC236}">
                <a16:creationId xmlns:a16="http://schemas.microsoft.com/office/drawing/2014/main" id="{0D7565A7-0304-CB46-895D-0DFFD463BC0B}"/>
              </a:ext>
            </a:extLst>
          </p:cNvPr>
          <p:cNvSpPr>
            <a:spLocks noGrp="1"/>
          </p:cNvSpPr>
          <p:nvPr>
            <p:ph type="subTitle" idx="1"/>
          </p:nvPr>
        </p:nvSpPr>
        <p:spPr/>
        <p:txBody>
          <a:bodyPr>
            <a:normAutofit/>
          </a:bodyPr>
          <a:lstStyle/>
          <a:p>
            <a:r>
              <a:rPr lang="en-US" sz="2800" dirty="0">
                <a:latin typeface="Angsana New" panose="02020603050405020304" pitchFamily="18" charset="-34"/>
                <a:cs typeface="Angsana New" panose="02020603050405020304" pitchFamily="18" charset="-34"/>
              </a:rPr>
              <a:t>Final project pitch</a:t>
            </a:r>
          </a:p>
        </p:txBody>
      </p:sp>
      <p:pic>
        <p:nvPicPr>
          <p:cNvPr id="5" name="Picture 4" descr="A person wearing a mask&#10;&#10;Description automatically generated">
            <a:extLst>
              <a:ext uri="{FF2B5EF4-FFF2-40B4-BE49-F238E27FC236}">
                <a16:creationId xmlns:a16="http://schemas.microsoft.com/office/drawing/2014/main" id="{C02AB47E-DC44-DE4D-B78B-F9AD614A4B07}"/>
              </a:ext>
            </a:extLst>
          </p:cNvPr>
          <p:cNvPicPr>
            <a:picLocks noChangeAspect="1"/>
          </p:cNvPicPr>
          <p:nvPr/>
        </p:nvPicPr>
        <p:blipFill>
          <a:blip r:embed="rId2"/>
          <a:stretch>
            <a:fillRect/>
          </a:stretch>
        </p:blipFill>
        <p:spPr>
          <a:xfrm>
            <a:off x="350795" y="3329459"/>
            <a:ext cx="4473478" cy="3256692"/>
          </a:xfrm>
          <a:prstGeom prst="rect">
            <a:avLst/>
          </a:prstGeom>
        </p:spPr>
      </p:pic>
    </p:spTree>
    <p:extLst>
      <p:ext uri="{BB962C8B-B14F-4D97-AF65-F5344CB8AC3E}">
        <p14:creationId xmlns:p14="http://schemas.microsoft.com/office/powerpoint/2010/main" val="1440088813"/>
      </p:ext>
    </p:extLst>
  </p:cSld>
  <p:clrMapOvr>
    <a:masterClrMapping/>
  </p:clrMapOvr>
  <p:transition spd="med">
    <p:pull/>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008BEF-4859-6645-98C9-31134F147DBA}"/>
              </a:ext>
            </a:extLst>
          </p:cNvPr>
          <p:cNvSpPr>
            <a:spLocks noGrp="1"/>
          </p:cNvSpPr>
          <p:nvPr>
            <p:ph type="title"/>
          </p:nvPr>
        </p:nvSpPr>
        <p:spPr/>
        <p:txBody>
          <a:bodyPr>
            <a:normAutofit/>
          </a:bodyPr>
          <a:lstStyle/>
          <a:p>
            <a:r>
              <a:rPr lang="en-US" sz="6600" dirty="0">
                <a:latin typeface="Angsana New" panose="02020603050405020304" pitchFamily="18" charset="-34"/>
                <a:cs typeface="Angsana New" panose="02020603050405020304" pitchFamily="18" charset="-34"/>
              </a:rPr>
              <a:t>The scene…</a:t>
            </a:r>
          </a:p>
        </p:txBody>
      </p:sp>
      <p:sp>
        <p:nvSpPr>
          <p:cNvPr id="3" name="Content Placeholder 2">
            <a:extLst>
              <a:ext uri="{FF2B5EF4-FFF2-40B4-BE49-F238E27FC236}">
                <a16:creationId xmlns:a16="http://schemas.microsoft.com/office/drawing/2014/main" id="{13176930-3CDD-9848-9333-64A184840871}"/>
              </a:ext>
            </a:extLst>
          </p:cNvPr>
          <p:cNvSpPr>
            <a:spLocks noGrp="1"/>
          </p:cNvSpPr>
          <p:nvPr>
            <p:ph sz="half" idx="1"/>
          </p:nvPr>
        </p:nvSpPr>
        <p:spPr>
          <a:xfrm>
            <a:off x="650040" y="1825647"/>
            <a:ext cx="4995334" cy="3649134"/>
          </a:xfrm>
        </p:spPr>
        <p:txBody>
          <a:bodyPr>
            <a:noAutofit/>
          </a:bodyPr>
          <a:lstStyle/>
          <a:p>
            <a:pPr marL="0" indent="0">
              <a:buNone/>
            </a:pPr>
            <a:r>
              <a:rPr lang="en-US" sz="2400" b="1" dirty="0">
                <a:latin typeface="Angsana New" panose="02020603050405020304" pitchFamily="18" charset="-34"/>
                <a:cs typeface="Angsana New" panose="02020603050405020304" pitchFamily="18" charset="-34"/>
              </a:rPr>
              <a:t>Scenario</a:t>
            </a:r>
            <a:r>
              <a:rPr lang="en-US" sz="2400" dirty="0">
                <a:latin typeface="Angsana New" panose="02020603050405020304" pitchFamily="18" charset="-34"/>
                <a:cs typeface="Angsana New" panose="02020603050405020304" pitchFamily="18" charset="-34"/>
              </a:rPr>
              <a:t>: Your old faithful has just died in the middle of a very intense match of your favorite game, and turning it off and on again surprisingly doesn’t fix it (along with other remedies). You’re friends have spoken fondly of their god like custom built PC’s but you have no knowledge in that area but you’re also on your 3</a:t>
            </a:r>
            <a:r>
              <a:rPr lang="en-US" sz="2400" baseline="30000" dirty="0">
                <a:latin typeface="Angsana New" panose="02020603050405020304" pitchFamily="18" charset="-34"/>
                <a:cs typeface="Angsana New" panose="02020603050405020304" pitchFamily="18" charset="-34"/>
              </a:rPr>
              <a:t>rd</a:t>
            </a:r>
            <a:r>
              <a:rPr lang="en-US" sz="2400" dirty="0">
                <a:latin typeface="Angsana New" panose="02020603050405020304" pitchFamily="18" charset="-34"/>
                <a:cs typeface="Angsana New" panose="02020603050405020304" pitchFamily="18" charset="-34"/>
              </a:rPr>
              <a:t> pre-build in 5 years. What do you do? </a:t>
            </a:r>
          </a:p>
        </p:txBody>
      </p:sp>
      <p:sp>
        <p:nvSpPr>
          <p:cNvPr id="4" name="Content Placeholder 3">
            <a:extLst>
              <a:ext uri="{FF2B5EF4-FFF2-40B4-BE49-F238E27FC236}">
                <a16:creationId xmlns:a16="http://schemas.microsoft.com/office/drawing/2014/main" id="{FCF04A15-9FA4-A947-A10F-8405A9DDFEB5}"/>
              </a:ext>
            </a:extLst>
          </p:cNvPr>
          <p:cNvSpPr>
            <a:spLocks noGrp="1"/>
          </p:cNvSpPr>
          <p:nvPr>
            <p:ph sz="half" idx="2"/>
          </p:nvPr>
        </p:nvSpPr>
        <p:spPr>
          <a:xfrm>
            <a:off x="6510866" y="1585427"/>
            <a:ext cx="4995332" cy="3649133"/>
          </a:xfrm>
        </p:spPr>
        <p:txBody>
          <a:bodyPr>
            <a:normAutofit/>
          </a:bodyPr>
          <a:lstStyle/>
          <a:p>
            <a:pPr marL="342900" indent="-342900">
              <a:buFont typeface="+mj-lt"/>
              <a:buAutoNum type="alphaUcPeriod"/>
            </a:pPr>
            <a:r>
              <a:rPr lang="en-US" sz="2400" dirty="0">
                <a:latin typeface="Angsana New" panose="02020603050405020304" pitchFamily="18" charset="-34"/>
                <a:cs typeface="Angsana New" panose="02020603050405020304" pitchFamily="18" charset="-34"/>
              </a:rPr>
              <a:t>Attempt to build one anyway.</a:t>
            </a:r>
          </a:p>
          <a:p>
            <a:pPr marL="342900" indent="-342900">
              <a:buFont typeface="+mj-lt"/>
              <a:buAutoNum type="alphaUcPeriod"/>
            </a:pPr>
            <a:r>
              <a:rPr lang="en-US" sz="2400" dirty="0">
                <a:latin typeface="Angsana New" panose="02020603050405020304" pitchFamily="18" charset="-34"/>
                <a:cs typeface="Angsana New" panose="02020603050405020304" pitchFamily="18" charset="-34"/>
              </a:rPr>
              <a:t>Buy a Pre-Build, 4</a:t>
            </a:r>
            <a:r>
              <a:rPr lang="en-US" sz="2400" baseline="30000" dirty="0">
                <a:latin typeface="Angsana New" panose="02020603050405020304" pitchFamily="18" charset="-34"/>
                <a:cs typeface="Angsana New" panose="02020603050405020304" pitchFamily="18" charset="-34"/>
              </a:rPr>
              <a:t>th</a:t>
            </a:r>
            <a:r>
              <a:rPr lang="en-US" sz="2400" dirty="0">
                <a:latin typeface="Angsana New" panose="02020603050405020304" pitchFamily="18" charset="-34"/>
                <a:cs typeface="Angsana New" panose="02020603050405020304" pitchFamily="18" charset="-34"/>
              </a:rPr>
              <a:t> times the charm right?</a:t>
            </a:r>
          </a:p>
          <a:p>
            <a:pPr marL="342900" indent="-342900">
              <a:buFont typeface="+mj-lt"/>
              <a:buAutoNum type="alphaUcPeriod"/>
            </a:pPr>
            <a:r>
              <a:rPr lang="en-US" sz="2400" dirty="0">
                <a:latin typeface="Angsana New" panose="02020603050405020304" pitchFamily="18" charset="-34"/>
                <a:cs typeface="Angsana New" panose="02020603050405020304" pitchFamily="18" charset="-34"/>
              </a:rPr>
              <a:t>Worship the ground your friends walk on until they finally give in and build one for you.</a:t>
            </a:r>
          </a:p>
        </p:txBody>
      </p:sp>
      <p:pic>
        <p:nvPicPr>
          <p:cNvPr id="6" name="Picture 5">
            <a:extLst>
              <a:ext uri="{FF2B5EF4-FFF2-40B4-BE49-F238E27FC236}">
                <a16:creationId xmlns:a16="http://schemas.microsoft.com/office/drawing/2014/main" id="{912DA15B-8081-534E-BC6B-35DF5E4E5784}"/>
              </a:ext>
            </a:extLst>
          </p:cNvPr>
          <p:cNvPicPr>
            <a:picLocks noChangeAspect="1"/>
          </p:cNvPicPr>
          <p:nvPr/>
        </p:nvPicPr>
        <p:blipFill>
          <a:blip r:embed="rId2"/>
          <a:stretch>
            <a:fillRect/>
          </a:stretch>
        </p:blipFill>
        <p:spPr>
          <a:xfrm>
            <a:off x="7324783" y="4693154"/>
            <a:ext cx="3492443" cy="1942672"/>
          </a:xfrm>
          <a:prstGeom prst="rect">
            <a:avLst/>
          </a:prstGeom>
        </p:spPr>
      </p:pic>
      <p:pic>
        <p:nvPicPr>
          <p:cNvPr id="10" name="Picture 9" descr="A picture containing object&#10;&#10;Description automatically generated">
            <a:extLst>
              <a:ext uri="{FF2B5EF4-FFF2-40B4-BE49-F238E27FC236}">
                <a16:creationId xmlns:a16="http://schemas.microsoft.com/office/drawing/2014/main" id="{CCD9F2FB-3233-F34A-B478-0430CC84D60A}"/>
              </a:ext>
            </a:extLst>
          </p:cNvPr>
          <p:cNvPicPr>
            <a:picLocks noChangeAspect="1"/>
          </p:cNvPicPr>
          <p:nvPr/>
        </p:nvPicPr>
        <p:blipFill>
          <a:blip r:embed="rId3"/>
          <a:stretch>
            <a:fillRect/>
          </a:stretch>
        </p:blipFill>
        <p:spPr>
          <a:xfrm flipH="1">
            <a:off x="9455756" y="2370058"/>
            <a:ext cx="790056" cy="790056"/>
          </a:xfrm>
          <a:prstGeom prst="rect">
            <a:avLst/>
          </a:prstGeom>
        </p:spPr>
      </p:pic>
    </p:spTree>
    <p:extLst>
      <p:ext uri="{BB962C8B-B14F-4D97-AF65-F5344CB8AC3E}">
        <p14:creationId xmlns:p14="http://schemas.microsoft.com/office/powerpoint/2010/main" val="3715635424"/>
      </p:ext>
    </p:extLst>
  </p:cSld>
  <p:clrMapOvr>
    <a:masterClrMapping/>
  </p:clrMapOvr>
  <p:transition spd="med">
    <p:pull/>
  </p:transition>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grpId="0" nodeType="clickEffect">
                                  <p:stCondLst>
                                    <p:cond delay="0"/>
                                  </p:stCondLst>
                                  <p:childTnLst>
                                    <p:set>
                                      <p:cBhvr>
                                        <p:cTn id="12" dur="1" fill="hold">
                                          <p:stCondLst>
                                            <p:cond delay="0"/>
                                          </p:stCondLst>
                                        </p:cTn>
                                        <p:tgtEl>
                                          <p:spTgt spid="4">
                                            <p:txEl>
                                              <p:pRg st="0" end="0"/>
                                            </p:txEl>
                                          </p:spTgt>
                                        </p:tgtEl>
                                        <p:attrNameLst>
                                          <p:attrName>style.visibility</p:attrName>
                                        </p:attrNameLst>
                                      </p:cBhvr>
                                      <p:to>
                                        <p:strVal val="visible"/>
                                      </p:to>
                                    </p:set>
                                    <p:anim calcmode="lin" valueType="num">
                                      <p:cBhvr additive="base">
                                        <p:cTn id="13" dur="500"/>
                                        <p:tgtEl>
                                          <p:spTgt spid="4">
                                            <p:txEl>
                                              <p:pRg st="0" end="0"/>
                                            </p:txEl>
                                          </p:spTgt>
                                        </p:tgtEl>
                                        <p:attrNameLst>
                                          <p:attrName>ppt_y</p:attrName>
                                        </p:attrNameLst>
                                      </p:cBhvr>
                                      <p:tavLst>
                                        <p:tav tm="0">
                                          <p:val>
                                            <p:strVal val="#ppt_y+#ppt_h*1.125000"/>
                                          </p:val>
                                        </p:tav>
                                        <p:tav tm="100000">
                                          <p:val>
                                            <p:strVal val="#ppt_y"/>
                                          </p:val>
                                        </p:tav>
                                      </p:tavLst>
                                    </p:anim>
                                    <p:animEffect transition="in" filter="wipe(up)">
                                      <p:cBhvr>
                                        <p:cTn id="14" dur="500"/>
                                        <p:tgtEl>
                                          <p:spTgt spid="4">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grpId="0" nodeType="clickEffect">
                                  <p:stCondLst>
                                    <p:cond delay="0"/>
                                  </p:stCondLst>
                                  <p:childTnLst>
                                    <p:set>
                                      <p:cBhvr>
                                        <p:cTn id="18" dur="1" fill="hold">
                                          <p:stCondLst>
                                            <p:cond delay="0"/>
                                          </p:stCondLst>
                                        </p:cTn>
                                        <p:tgtEl>
                                          <p:spTgt spid="4">
                                            <p:txEl>
                                              <p:pRg st="1" end="1"/>
                                            </p:txEl>
                                          </p:spTgt>
                                        </p:tgtEl>
                                        <p:attrNameLst>
                                          <p:attrName>style.visibility</p:attrName>
                                        </p:attrNameLst>
                                      </p:cBhvr>
                                      <p:to>
                                        <p:strVal val="visible"/>
                                      </p:to>
                                    </p:set>
                                    <p:anim calcmode="lin" valueType="num">
                                      <p:cBhvr additive="base">
                                        <p:cTn id="19" dur="500"/>
                                        <p:tgtEl>
                                          <p:spTgt spid="4">
                                            <p:txEl>
                                              <p:pRg st="1" end="1"/>
                                            </p:txEl>
                                          </p:spTgt>
                                        </p:tgtEl>
                                        <p:attrNameLst>
                                          <p:attrName>ppt_y</p:attrName>
                                        </p:attrNameLst>
                                      </p:cBhvr>
                                      <p:tavLst>
                                        <p:tav tm="0">
                                          <p:val>
                                            <p:strVal val="#ppt_y+#ppt_h*1.125000"/>
                                          </p:val>
                                        </p:tav>
                                        <p:tav tm="100000">
                                          <p:val>
                                            <p:strVal val="#ppt_y"/>
                                          </p:val>
                                        </p:tav>
                                      </p:tavLst>
                                    </p:anim>
                                    <p:animEffect transition="in" filter="wipe(up)">
                                      <p:cBhvr>
                                        <p:cTn id="20" dur="500"/>
                                        <p:tgtEl>
                                          <p:spTgt spid="4">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2" presetClass="entr" presetSubtype="4" fill="hold" grpId="0" nodeType="clickEffect">
                                  <p:stCondLst>
                                    <p:cond delay="0"/>
                                  </p:stCondLst>
                                  <p:childTnLst>
                                    <p:set>
                                      <p:cBhvr>
                                        <p:cTn id="24" dur="1" fill="hold">
                                          <p:stCondLst>
                                            <p:cond delay="0"/>
                                          </p:stCondLst>
                                        </p:cTn>
                                        <p:tgtEl>
                                          <p:spTgt spid="4">
                                            <p:txEl>
                                              <p:pRg st="2" end="2"/>
                                            </p:txEl>
                                          </p:spTgt>
                                        </p:tgtEl>
                                        <p:attrNameLst>
                                          <p:attrName>style.visibility</p:attrName>
                                        </p:attrNameLst>
                                      </p:cBhvr>
                                      <p:to>
                                        <p:strVal val="visible"/>
                                      </p:to>
                                    </p:set>
                                    <p:anim calcmode="lin" valueType="num">
                                      <p:cBhvr additive="base">
                                        <p:cTn id="25" dur="500"/>
                                        <p:tgtEl>
                                          <p:spTgt spid="4">
                                            <p:txEl>
                                              <p:pRg st="2" end="2"/>
                                            </p:txEl>
                                          </p:spTgt>
                                        </p:tgtEl>
                                        <p:attrNameLst>
                                          <p:attrName>ppt_y</p:attrName>
                                        </p:attrNameLst>
                                      </p:cBhvr>
                                      <p:tavLst>
                                        <p:tav tm="0">
                                          <p:val>
                                            <p:strVal val="#ppt_y+#ppt_h*1.125000"/>
                                          </p:val>
                                        </p:tav>
                                        <p:tav tm="100000">
                                          <p:val>
                                            <p:strVal val="#ppt_y"/>
                                          </p:val>
                                        </p:tav>
                                      </p:tavLst>
                                    </p:anim>
                                    <p:animEffect transition="in" filter="wipe(up)">
                                      <p:cBhvr>
                                        <p:cTn id="26" dur="500"/>
                                        <p:tgtEl>
                                          <p:spTgt spid="4">
                                            <p:txEl>
                                              <p:pRg st="2" end="2"/>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0"/>
                                        </p:tgtEl>
                                        <p:attrNameLst>
                                          <p:attrName>style.visibility</p:attrName>
                                        </p:attrNameLst>
                                      </p:cBhvr>
                                      <p:to>
                                        <p:strVal val="visible"/>
                                      </p:to>
                                    </p:set>
                                  </p:childTnLst>
                                </p:cTn>
                              </p:par>
                            </p:childTnLst>
                          </p:cTn>
                        </p:par>
                      </p:childTnLst>
                    </p:cTn>
                  </p:par>
                </p:childTnLst>
              </p:cTn>
              <p:nextCondLst>
                <p:cond evt="onClick" delay="0">
                  <p:tgtEl>
                    <p:spTgt spid="2"/>
                  </p:tgtEl>
                </p:cond>
              </p:nextCondLst>
            </p:seq>
          </p:childTnLst>
        </p:cTn>
      </p:par>
    </p:tnLst>
    <p:bldLst>
      <p:bldP spid="4"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6AB82-A423-424F-B495-34CA9489AF9B}"/>
              </a:ext>
            </a:extLst>
          </p:cNvPr>
          <p:cNvSpPr>
            <a:spLocks noGrp="1"/>
          </p:cNvSpPr>
          <p:nvPr>
            <p:ph type="title"/>
          </p:nvPr>
        </p:nvSpPr>
        <p:spPr/>
        <p:txBody>
          <a:bodyPr>
            <a:normAutofit/>
          </a:bodyPr>
          <a:lstStyle/>
          <a:p>
            <a:r>
              <a:rPr lang="en-US" sz="6600" dirty="0">
                <a:latin typeface="Angsana New" panose="02020603050405020304" pitchFamily="18" charset="-34"/>
                <a:cs typeface="Angsana New" panose="02020603050405020304" pitchFamily="18" charset="-34"/>
              </a:rPr>
              <a:t>The Problem</a:t>
            </a:r>
          </a:p>
        </p:txBody>
      </p:sp>
      <p:sp>
        <p:nvSpPr>
          <p:cNvPr id="3" name="Content Placeholder 2">
            <a:extLst>
              <a:ext uri="{FF2B5EF4-FFF2-40B4-BE49-F238E27FC236}">
                <a16:creationId xmlns:a16="http://schemas.microsoft.com/office/drawing/2014/main" id="{E1116C44-781F-5B4D-BE5F-79D1F5FEEA67}"/>
              </a:ext>
            </a:extLst>
          </p:cNvPr>
          <p:cNvSpPr>
            <a:spLocks noGrp="1"/>
          </p:cNvSpPr>
          <p:nvPr>
            <p:ph sz="half" idx="1"/>
          </p:nvPr>
        </p:nvSpPr>
        <p:spPr>
          <a:xfrm>
            <a:off x="586948" y="2615971"/>
            <a:ext cx="4995334" cy="3649134"/>
          </a:xfrm>
        </p:spPr>
        <p:txBody>
          <a:bodyPr>
            <a:normAutofit/>
          </a:bodyPr>
          <a:lstStyle/>
          <a:p>
            <a:r>
              <a:rPr lang="en-US" sz="3200" dirty="0">
                <a:latin typeface="Angsana New" panose="02020603050405020304" pitchFamily="18" charset="-34"/>
                <a:cs typeface="Angsana New" panose="02020603050405020304" pitchFamily="18" charset="-34"/>
              </a:rPr>
              <a:t>Information.</a:t>
            </a:r>
          </a:p>
          <a:p>
            <a:pPr lvl="1"/>
            <a:r>
              <a:rPr lang="en-US" sz="3200" dirty="0">
                <a:latin typeface="Angsana New" panose="02020603050405020304" pitchFamily="18" charset="-34"/>
                <a:cs typeface="Angsana New" panose="02020603050405020304" pitchFamily="18" charset="-34"/>
              </a:rPr>
              <a:t>Scarce.</a:t>
            </a:r>
          </a:p>
          <a:p>
            <a:pPr lvl="1"/>
            <a:r>
              <a:rPr lang="en-US" sz="3200" dirty="0">
                <a:latin typeface="Angsana New" panose="02020603050405020304" pitchFamily="18" charset="-34"/>
                <a:cs typeface="Angsana New" panose="02020603050405020304" pitchFamily="18" charset="-34"/>
              </a:rPr>
              <a:t>Expensive.</a:t>
            </a:r>
          </a:p>
          <a:p>
            <a:pPr lvl="1"/>
            <a:r>
              <a:rPr lang="en-US" sz="3200" dirty="0">
                <a:latin typeface="Angsana New" panose="02020603050405020304" pitchFamily="18" charset="-34"/>
                <a:cs typeface="Angsana New" panose="02020603050405020304" pitchFamily="18" charset="-34"/>
              </a:rPr>
              <a:t>Not beginner friendly.</a:t>
            </a:r>
          </a:p>
          <a:p>
            <a:r>
              <a:rPr lang="en-US" sz="3200" dirty="0">
                <a:latin typeface="Angsana New" panose="02020603050405020304" pitchFamily="18" charset="-34"/>
                <a:cs typeface="Angsana New" panose="02020603050405020304" pitchFamily="18" charset="-34"/>
              </a:rPr>
              <a:t> Misinformed ideas.</a:t>
            </a:r>
          </a:p>
          <a:p>
            <a:endParaRPr lang="en-US" sz="2400" dirty="0">
              <a:latin typeface="Angsana New" panose="02020603050405020304" pitchFamily="18" charset="-34"/>
              <a:cs typeface="Angsana New" panose="02020603050405020304" pitchFamily="18" charset="-34"/>
            </a:endParaRPr>
          </a:p>
          <a:p>
            <a:endParaRPr lang="en-US" sz="2400" dirty="0">
              <a:latin typeface="Angsana New" panose="02020603050405020304" pitchFamily="18" charset="-34"/>
              <a:cs typeface="Angsana New" panose="02020603050405020304" pitchFamily="18" charset="-34"/>
            </a:endParaRPr>
          </a:p>
        </p:txBody>
      </p:sp>
      <p:pic>
        <p:nvPicPr>
          <p:cNvPr id="8" name="Picture 7">
            <a:extLst>
              <a:ext uri="{FF2B5EF4-FFF2-40B4-BE49-F238E27FC236}">
                <a16:creationId xmlns:a16="http://schemas.microsoft.com/office/drawing/2014/main" id="{D3010D27-2D19-D949-98E6-4B18F999A468}"/>
              </a:ext>
            </a:extLst>
          </p:cNvPr>
          <p:cNvPicPr>
            <a:picLocks noChangeAspect="1"/>
          </p:cNvPicPr>
          <p:nvPr/>
        </p:nvPicPr>
        <p:blipFill>
          <a:blip r:embed="rId2"/>
          <a:stretch>
            <a:fillRect/>
          </a:stretch>
        </p:blipFill>
        <p:spPr>
          <a:xfrm>
            <a:off x="5976472" y="2065867"/>
            <a:ext cx="4530203" cy="3325169"/>
          </a:xfrm>
          <a:prstGeom prst="rect">
            <a:avLst/>
          </a:prstGeom>
        </p:spPr>
      </p:pic>
    </p:spTree>
    <p:extLst>
      <p:ext uri="{BB962C8B-B14F-4D97-AF65-F5344CB8AC3E}">
        <p14:creationId xmlns:p14="http://schemas.microsoft.com/office/powerpoint/2010/main" val="1155577079"/>
      </p:ext>
    </p:extLst>
  </p:cSld>
  <p:clrMapOvr>
    <a:masterClrMapping/>
  </p:clrMapOvr>
  <p:transition spd="med">
    <p:pull/>
  </p:transition>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1000"/>
                                        <p:tgtEl>
                                          <p:spTgt spid="3">
                                            <p:txEl>
                                              <p:pRg st="1" end="1"/>
                                            </p:txEl>
                                          </p:spTgt>
                                        </p:tgtEl>
                                      </p:cBhvr>
                                    </p:animEffect>
                                    <p:anim calcmode="lin" valueType="num">
                                      <p:cBhvr>
                                        <p:cTn id="13"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1000"/>
                                        <p:tgtEl>
                                          <p:spTgt spid="3">
                                            <p:txEl>
                                              <p:pRg st="2" end="2"/>
                                            </p:txEl>
                                          </p:spTgt>
                                        </p:tgtEl>
                                      </p:cBhvr>
                                    </p:animEffect>
                                    <p:anim calcmode="lin" valueType="num">
                                      <p:cBhvr>
                                        <p:cTn id="1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3">
                                            <p:txEl>
                                              <p:pRg st="2" end="2"/>
                                            </p:txEl>
                                          </p:spTgt>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1000"/>
                                        <p:tgtEl>
                                          <p:spTgt spid="3">
                                            <p:txEl>
                                              <p:pRg st="3" end="3"/>
                                            </p:txEl>
                                          </p:spTgt>
                                        </p:tgtEl>
                                      </p:cBhvr>
                                    </p:animEffect>
                                    <p:anim calcmode="lin" valueType="num">
                                      <p:cBhvr>
                                        <p:cTn id="23"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4"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grpId="0" nodeType="clickEffect">
                                  <p:stCondLst>
                                    <p:cond delay="0"/>
                                  </p:stCondLst>
                                  <p:childTnLst>
                                    <p:set>
                                      <p:cBhvr>
                                        <p:cTn id="28" dur="1" fill="hold">
                                          <p:stCondLst>
                                            <p:cond delay="0"/>
                                          </p:stCondLst>
                                        </p:cTn>
                                        <p:tgtEl>
                                          <p:spTgt spid="3">
                                            <p:txEl>
                                              <p:pRg st="4" end="4"/>
                                            </p:txEl>
                                          </p:spTgt>
                                        </p:tgtEl>
                                        <p:attrNameLst>
                                          <p:attrName>style.visibility</p:attrName>
                                        </p:attrNameLst>
                                      </p:cBhvr>
                                      <p:to>
                                        <p:strVal val="visible"/>
                                      </p:to>
                                    </p:set>
                                    <p:animEffect transition="in" filter="fade">
                                      <p:cBhvr>
                                        <p:cTn id="29" dur="1000"/>
                                        <p:tgtEl>
                                          <p:spTgt spid="3">
                                            <p:txEl>
                                              <p:pRg st="4" end="4"/>
                                            </p:txEl>
                                          </p:spTgt>
                                        </p:tgtEl>
                                      </p:cBhvr>
                                    </p:animEffect>
                                    <p:anim calcmode="lin" valueType="num">
                                      <p:cBhvr>
                                        <p:cTn id="30"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1"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nextCondLst>
                <p:cond evt="onClick" delay="0">
                  <p:tgtEl>
                    <p:spTgt spid="2"/>
                  </p:tgtEl>
                </p:cond>
              </p:nextCondLst>
            </p:seq>
          </p:childTnLst>
        </p:cTn>
      </p:par>
    </p:tnLst>
    <p:bldLst>
      <p:bldP spid="3"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95EEE6-89BC-2A4D-8C49-CF6C706D4FCA}"/>
              </a:ext>
            </a:extLst>
          </p:cNvPr>
          <p:cNvSpPr>
            <a:spLocks noGrp="1"/>
          </p:cNvSpPr>
          <p:nvPr>
            <p:ph type="title"/>
          </p:nvPr>
        </p:nvSpPr>
        <p:spPr>
          <a:xfrm>
            <a:off x="615423" y="338665"/>
            <a:ext cx="10131425" cy="1456267"/>
          </a:xfrm>
        </p:spPr>
        <p:txBody>
          <a:bodyPr>
            <a:normAutofit/>
          </a:bodyPr>
          <a:lstStyle/>
          <a:p>
            <a:r>
              <a:rPr lang="en-US" sz="6600" dirty="0">
                <a:latin typeface="Angsana New" panose="02020603050405020304" pitchFamily="18" charset="-34"/>
                <a:cs typeface="Angsana New" panose="02020603050405020304" pitchFamily="18" charset="-34"/>
              </a:rPr>
              <a:t>The solution:</a:t>
            </a:r>
          </a:p>
        </p:txBody>
      </p:sp>
      <p:sp>
        <p:nvSpPr>
          <p:cNvPr id="3" name="Content Placeholder 2">
            <a:extLst>
              <a:ext uri="{FF2B5EF4-FFF2-40B4-BE49-F238E27FC236}">
                <a16:creationId xmlns:a16="http://schemas.microsoft.com/office/drawing/2014/main" id="{4A36DB87-6FCA-4D43-B825-0B520510CAF7}"/>
              </a:ext>
            </a:extLst>
          </p:cNvPr>
          <p:cNvSpPr>
            <a:spLocks noGrp="1"/>
          </p:cNvSpPr>
          <p:nvPr>
            <p:ph sz="half" idx="1"/>
          </p:nvPr>
        </p:nvSpPr>
        <p:spPr>
          <a:xfrm>
            <a:off x="685801" y="1604433"/>
            <a:ext cx="4995334" cy="5043502"/>
          </a:xfrm>
        </p:spPr>
        <p:txBody>
          <a:bodyPr>
            <a:normAutofit lnSpcReduction="10000"/>
          </a:bodyPr>
          <a:lstStyle/>
          <a:p>
            <a:pPr marL="0" indent="0">
              <a:buNone/>
            </a:pPr>
            <a:r>
              <a:rPr lang="en-US" sz="4800" dirty="0">
                <a:latin typeface="Angsana New" panose="02020603050405020304" pitchFamily="18" charset="-34"/>
                <a:cs typeface="Angsana New" panose="02020603050405020304" pitchFamily="18" charset="-34"/>
              </a:rPr>
              <a:t>MVP:</a:t>
            </a:r>
          </a:p>
          <a:p>
            <a:pPr marL="0" indent="0">
              <a:buNone/>
            </a:pPr>
            <a:r>
              <a:rPr lang="en-US" sz="3900" dirty="0">
                <a:latin typeface="Angsana New" panose="02020603050405020304" pitchFamily="18" charset="-34"/>
                <a:cs typeface="Angsana New" panose="02020603050405020304" pitchFamily="18" charset="-34"/>
              </a:rPr>
              <a:t>- </a:t>
            </a:r>
            <a:r>
              <a:rPr lang="en-US" sz="3900" u="sng" dirty="0">
                <a:latin typeface="Angsana New" panose="02020603050405020304" pitchFamily="18" charset="-34"/>
                <a:cs typeface="Angsana New" panose="02020603050405020304" pitchFamily="18" charset="-34"/>
              </a:rPr>
              <a:t>Non-registered user:</a:t>
            </a:r>
          </a:p>
          <a:p>
            <a:r>
              <a:rPr lang="en-US" sz="2800" dirty="0">
                <a:latin typeface="Angsana New" panose="02020603050405020304" pitchFamily="18" charset="-34"/>
                <a:cs typeface="Angsana New" panose="02020603050405020304" pitchFamily="18" charset="-34"/>
              </a:rPr>
              <a:t>Provide information easy to understand information.</a:t>
            </a:r>
          </a:p>
          <a:p>
            <a:r>
              <a:rPr lang="en-US" sz="2800" dirty="0">
                <a:latin typeface="Angsana New" panose="02020603050405020304" pitchFamily="18" charset="-34"/>
                <a:cs typeface="Angsana New" panose="02020603050405020304" pitchFamily="18" charset="-34"/>
              </a:rPr>
              <a:t>Provide tips and tutorials etc.</a:t>
            </a:r>
          </a:p>
          <a:p>
            <a:r>
              <a:rPr lang="en-US" sz="2800" dirty="0">
                <a:latin typeface="Angsana New" panose="02020603050405020304" pitchFamily="18" charset="-34"/>
                <a:cs typeface="Angsana New" panose="02020603050405020304" pitchFamily="18" charset="-34"/>
              </a:rPr>
              <a:t>Provide places to ask for advice.</a:t>
            </a:r>
          </a:p>
          <a:p>
            <a:pPr>
              <a:buFontTx/>
              <a:buChar char="-"/>
            </a:pPr>
            <a:r>
              <a:rPr lang="en-US" sz="3900" u="sng" dirty="0">
                <a:latin typeface="Angsana New" panose="02020603050405020304" pitchFamily="18" charset="-34"/>
                <a:cs typeface="Angsana New" panose="02020603050405020304" pitchFamily="18" charset="-34"/>
              </a:rPr>
              <a:t>Registered User:</a:t>
            </a:r>
          </a:p>
          <a:p>
            <a:r>
              <a:rPr lang="en-US" sz="2800" dirty="0">
                <a:latin typeface="Angsana New" panose="02020603050405020304" pitchFamily="18" charset="-34"/>
                <a:cs typeface="Angsana New" panose="02020603050405020304" pitchFamily="18" charset="-34"/>
              </a:rPr>
              <a:t>Save tips and tutorials.</a:t>
            </a:r>
          </a:p>
          <a:p>
            <a:r>
              <a:rPr lang="en-US" sz="2800" dirty="0">
                <a:latin typeface="Angsana New" panose="02020603050405020304" pitchFamily="18" charset="-34"/>
                <a:cs typeface="Angsana New" panose="02020603050405020304" pitchFamily="18" charset="-34"/>
              </a:rPr>
              <a:t>Be able to post tweets of advice.</a:t>
            </a:r>
          </a:p>
        </p:txBody>
      </p:sp>
      <p:sp>
        <p:nvSpPr>
          <p:cNvPr id="4" name="Content Placeholder 3">
            <a:extLst>
              <a:ext uri="{FF2B5EF4-FFF2-40B4-BE49-F238E27FC236}">
                <a16:creationId xmlns:a16="http://schemas.microsoft.com/office/drawing/2014/main" id="{3194ED5A-F208-BC4C-9199-8C515903705E}"/>
              </a:ext>
            </a:extLst>
          </p:cNvPr>
          <p:cNvSpPr>
            <a:spLocks noGrp="1"/>
          </p:cNvSpPr>
          <p:nvPr>
            <p:ph sz="half" idx="2"/>
          </p:nvPr>
        </p:nvSpPr>
        <p:spPr>
          <a:xfrm>
            <a:off x="5681135" y="3060700"/>
            <a:ext cx="4995332" cy="3649133"/>
          </a:xfrm>
        </p:spPr>
        <p:txBody>
          <a:bodyPr>
            <a:normAutofit lnSpcReduction="10000"/>
          </a:bodyPr>
          <a:lstStyle/>
          <a:p>
            <a:pPr marL="0" indent="0">
              <a:buNone/>
            </a:pPr>
            <a:r>
              <a:rPr lang="en-US" sz="4400" dirty="0">
                <a:latin typeface="Angsana New" panose="02020603050405020304" pitchFamily="18" charset="-34"/>
                <a:cs typeface="Angsana New" panose="02020603050405020304" pitchFamily="18" charset="-34"/>
              </a:rPr>
              <a:t>Stretch:</a:t>
            </a:r>
          </a:p>
          <a:p>
            <a:r>
              <a:rPr lang="en-US" sz="2800" dirty="0">
                <a:latin typeface="Angsana New" panose="02020603050405020304" pitchFamily="18" charset="-34"/>
                <a:cs typeface="Angsana New" panose="02020603050405020304" pitchFamily="18" charset="-34"/>
              </a:rPr>
              <a:t>Have forum to ask for advice and troubleshoot.</a:t>
            </a:r>
          </a:p>
          <a:p>
            <a:r>
              <a:rPr lang="en-US" sz="2800" dirty="0">
                <a:latin typeface="Angsana New" panose="02020603050405020304" pitchFamily="18" charset="-34"/>
                <a:cs typeface="Angsana New" panose="02020603050405020304" pitchFamily="18" charset="-34"/>
              </a:rPr>
              <a:t>Filter by knowledge level.</a:t>
            </a:r>
          </a:p>
          <a:p>
            <a:r>
              <a:rPr lang="en-US" sz="2800" dirty="0">
                <a:latin typeface="Angsana New" panose="02020603050405020304" pitchFamily="18" charset="-34"/>
                <a:cs typeface="Angsana New" panose="02020603050405020304" pitchFamily="18" charset="-34"/>
              </a:rPr>
              <a:t>A database that updates as new info comes to light.</a:t>
            </a:r>
          </a:p>
          <a:p>
            <a:endParaRPr lang="en-US" sz="2800" dirty="0">
              <a:latin typeface="Angsana New" panose="02020603050405020304" pitchFamily="18" charset="-34"/>
              <a:cs typeface="Angsana New" panose="02020603050405020304" pitchFamily="18" charset="-34"/>
            </a:endParaRPr>
          </a:p>
        </p:txBody>
      </p:sp>
      <p:pic>
        <p:nvPicPr>
          <p:cNvPr id="6" name="Picture 5" descr="A close up of a person&#10;&#10;Description automatically generated">
            <a:extLst>
              <a:ext uri="{FF2B5EF4-FFF2-40B4-BE49-F238E27FC236}">
                <a16:creationId xmlns:a16="http://schemas.microsoft.com/office/drawing/2014/main" id="{5672A9FE-54C9-644A-B3BD-753214C4F09B}"/>
              </a:ext>
            </a:extLst>
          </p:cNvPr>
          <p:cNvPicPr>
            <a:picLocks noChangeAspect="1"/>
          </p:cNvPicPr>
          <p:nvPr/>
        </p:nvPicPr>
        <p:blipFill>
          <a:blip r:embed="rId2"/>
          <a:stretch>
            <a:fillRect/>
          </a:stretch>
        </p:blipFill>
        <p:spPr>
          <a:xfrm>
            <a:off x="7173667" y="186666"/>
            <a:ext cx="2429041" cy="2835533"/>
          </a:xfrm>
          <a:prstGeom prst="rect">
            <a:avLst/>
          </a:prstGeom>
        </p:spPr>
      </p:pic>
    </p:spTree>
    <p:extLst>
      <p:ext uri="{BB962C8B-B14F-4D97-AF65-F5344CB8AC3E}">
        <p14:creationId xmlns:p14="http://schemas.microsoft.com/office/powerpoint/2010/main" val="3663491245"/>
      </p:ext>
    </p:extLst>
  </p:cSld>
  <p:clrMapOvr>
    <a:masterClrMapping/>
  </p:clrMapOvr>
  <p:transition spd="med">
    <p:pull/>
  </p:transition>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anim calcmode="lin" valueType="num">
                                      <p:cBhvr>
                                        <p:cTn id="8"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5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500"/>
                                        <p:tgtEl>
                                          <p:spTgt spid="3">
                                            <p:txEl>
                                              <p:pRg st="1" end="1"/>
                                            </p:txEl>
                                          </p:spTgt>
                                        </p:tgtEl>
                                      </p:cBhvr>
                                    </p:animEffect>
                                    <p:anim calcmode="lin" valueType="num">
                                      <p:cBhvr>
                                        <p:cTn id="15"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5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500"/>
                                        <p:tgtEl>
                                          <p:spTgt spid="3">
                                            <p:txEl>
                                              <p:pRg st="2" end="2"/>
                                            </p:txEl>
                                          </p:spTgt>
                                        </p:tgtEl>
                                      </p:cBhvr>
                                    </p:animEffect>
                                    <p:anim calcmode="lin" valueType="num">
                                      <p:cBhvr>
                                        <p:cTn id="22"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5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500"/>
                                        <p:tgtEl>
                                          <p:spTgt spid="3">
                                            <p:txEl>
                                              <p:pRg st="3" end="3"/>
                                            </p:txEl>
                                          </p:spTgt>
                                        </p:tgtEl>
                                      </p:cBhvr>
                                    </p:animEffect>
                                    <p:anim calcmode="lin" valueType="num">
                                      <p:cBhvr>
                                        <p:cTn id="2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5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Effect transition="in" filter="fade">
                                      <p:cBhvr>
                                        <p:cTn id="35" dur="500"/>
                                        <p:tgtEl>
                                          <p:spTgt spid="3">
                                            <p:txEl>
                                              <p:pRg st="4" end="4"/>
                                            </p:txEl>
                                          </p:spTgt>
                                        </p:tgtEl>
                                      </p:cBhvr>
                                    </p:animEffect>
                                    <p:anim calcmode="lin" valueType="num">
                                      <p:cBhvr>
                                        <p:cTn id="36"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7" dur="5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3">
                                            <p:txEl>
                                              <p:pRg st="5" end="5"/>
                                            </p:txEl>
                                          </p:spTgt>
                                        </p:tgtEl>
                                        <p:attrNameLst>
                                          <p:attrName>style.visibility</p:attrName>
                                        </p:attrNameLst>
                                      </p:cBhvr>
                                      <p:to>
                                        <p:strVal val="visible"/>
                                      </p:to>
                                    </p:set>
                                    <p:animEffect transition="in" filter="fade">
                                      <p:cBhvr>
                                        <p:cTn id="42" dur="500"/>
                                        <p:tgtEl>
                                          <p:spTgt spid="3">
                                            <p:txEl>
                                              <p:pRg st="5" end="5"/>
                                            </p:txEl>
                                          </p:spTgt>
                                        </p:tgtEl>
                                      </p:cBhvr>
                                    </p:animEffect>
                                    <p:anim calcmode="lin" valueType="num">
                                      <p:cBhvr>
                                        <p:cTn id="43"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4" dur="5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3">
                                            <p:txEl>
                                              <p:pRg st="6" end="6"/>
                                            </p:txEl>
                                          </p:spTgt>
                                        </p:tgtEl>
                                        <p:attrNameLst>
                                          <p:attrName>style.visibility</p:attrName>
                                        </p:attrNameLst>
                                      </p:cBhvr>
                                      <p:to>
                                        <p:strVal val="visible"/>
                                      </p:to>
                                    </p:set>
                                    <p:animEffect transition="in" filter="fade">
                                      <p:cBhvr>
                                        <p:cTn id="49" dur="500"/>
                                        <p:tgtEl>
                                          <p:spTgt spid="3">
                                            <p:txEl>
                                              <p:pRg st="6" end="6"/>
                                            </p:txEl>
                                          </p:spTgt>
                                        </p:tgtEl>
                                      </p:cBhvr>
                                    </p:animEffect>
                                    <p:anim calcmode="lin" valueType="num">
                                      <p:cBhvr>
                                        <p:cTn id="50"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51" dur="5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2" presetClass="entr" presetSubtype="0" fill="hold" grpId="0" nodeType="clickEffect">
                                  <p:stCondLst>
                                    <p:cond delay="0"/>
                                  </p:stCondLst>
                                  <p:childTnLst>
                                    <p:set>
                                      <p:cBhvr>
                                        <p:cTn id="55" dur="1" fill="hold">
                                          <p:stCondLst>
                                            <p:cond delay="0"/>
                                          </p:stCondLst>
                                        </p:cTn>
                                        <p:tgtEl>
                                          <p:spTgt spid="3">
                                            <p:txEl>
                                              <p:pRg st="7" end="7"/>
                                            </p:txEl>
                                          </p:spTgt>
                                        </p:tgtEl>
                                        <p:attrNameLst>
                                          <p:attrName>style.visibility</p:attrName>
                                        </p:attrNameLst>
                                      </p:cBhvr>
                                      <p:to>
                                        <p:strVal val="visible"/>
                                      </p:to>
                                    </p:set>
                                    <p:animEffect transition="in" filter="fade">
                                      <p:cBhvr>
                                        <p:cTn id="56" dur="500"/>
                                        <p:tgtEl>
                                          <p:spTgt spid="3">
                                            <p:txEl>
                                              <p:pRg st="7" end="7"/>
                                            </p:txEl>
                                          </p:spTgt>
                                        </p:tgtEl>
                                      </p:cBhvr>
                                    </p:animEffect>
                                    <p:anim calcmode="lin" valueType="num">
                                      <p:cBhvr>
                                        <p:cTn id="57"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58" dur="50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31" presetClass="entr" presetSubtype="0" fill="hold" grpId="0" nodeType="clickEffect">
                                  <p:stCondLst>
                                    <p:cond delay="0"/>
                                  </p:stCondLst>
                                  <p:childTnLst>
                                    <p:set>
                                      <p:cBhvr>
                                        <p:cTn id="62" dur="1" fill="hold">
                                          <p:stCondLst>
                                            <p:cond delay="0"/>
                                          </p:stCondLst>
                                        </p:cTn>
                                        <p:tgtEl>
                                          <p:spTgt spid="4">
                                            <p:txEl>
                                              <p:pRg st="0" end="0"/>
                                            </p:txEl>
                                          </p:spTgt>
                                        </p:tgtEl>
                                        <p:attrNameLst>
                                          <p:attrName>style.visibility</p:attrName>
                                        </p:attrNameLst>
                                      </p:cBhvr>
                                      <p:to>
                                        <p:strVal val="visible"/>
                                      </p:to>
                                    </p:set>
                                    <p:anim calcmode="lin" valueType="num">
                                      <p:cBhvr>
                                        <p:cTn id="63" dur="1000" fill="hold"/>
                                        <p:tgtEl>
                                          <p:spTgt spid="4">
                                            <p:txEl>
                                              <p:pRg st="0" end="0"/>
                                            </p:txEl>
                                          </p:spTgt>
                                        </p:tgtEl>
                                        <p:attrNameLst>
                                          <p:attrName>ppt_w</p:attrName>
                                        </p:attrNameLst>
                                      </p:cBhvr>
                                      <p:tavLst>
                                        <p:tav tm="0">
                                          <p:val>
                                            <p:fltVal val="0"/>
                                          </p:val>
                                        </p:tav>
                                        <p:tav tm="100000">
                                          <p:val>
                                            <p:strVal val="#ppt_w"/>
                                          </p:val>
                                        </p:tav>
                                      </p:tavLst>
                                    </p:anim>
                                    <p:anim calcmode="lin" valueType="num">
                                      <p:cBhvr>
                                        <p:cTn id="64" dur="1000" fill="hold"/>
                                        <p:tgtEl>
                                          <p:spTgt spid="4">
                                            <p:txEl>
                                              <p:pRg st="0" end="0"/>
                                            </p:txEl>
                                          </p:spTgt>
                                        </p:tgtEl>
                                        <p:attrNameLst>
                                          <p:attrName>ppt_h</p:attrName>
                                        </p:attrNameLst>
                                      </p:cBhvr>
                                      <p:tavLst>
                                        <p:tav tm="0">
                                          <p:val>
                                            <p:fltVal val="0"/>
                                          </p:val>
                                        </p:tav>
                                        <p:tav tm="100000">
                                          <p:val>
                                            <p:strVal val="#ppt_h"/>
                                          </p:val>
                                        </p:tav>
                                      </p:tavLst>
                                    </p:anim>
                                    <p:anim calcmode="lin" valueType="num">
                                      <p:cBhvr>
                                        <p:cTn id="65" dur="1000" fill="hold"/>
                                        <p:tgtEl>
                                          <p:spTgt spid="4">
                                            <p:txEl>
                                              <p:pRg st="0" end="0"/>
                                            </p:txEl>
                                          </p:spTgt>
                                        </p:tgtEl>
                                        <p:attrNameLst>
                                          <p:attrName>style.rotation</p:attrName>
                                        </p:attrNameLst>
                                      </p:cBhvr>
                                      <p:tavLst>
                                        <p:tav tm="0">
                                          <p:val>
                                            <p:fltVal val="90"/>
                                          </p:val>
                                        </p:tav>
                                        <p:tav tm="100000">
                                          <p:val>
                                            <p:fltVal val="0"/>
                                          </p:val>
                                        </p:tav>
                                      </p:tavLst>
                                    </p:anim>
                                    <p:animEffect transition="in" filter="fade">
                                      <p:cBhvr>
                                        <p:cTn id="66" dur="1000"/>
                                        <p:tgtEl>
                                          <p:spTgt spid="4">
                                            <p:txEl>
                                              <p:pRg st="0" end="0"/>
                                            </p:txEl>
                                          </p:spTgt>
                                        </p:tgtEl>
                                      </p:cBhvr>
                                    </p:animEffect>
                                  </p:childTnLst>
                                </p:cTn>
                              </p:par>
                            </p:childTnLst>
                          </p:cTn>
                        </p:par>
                      </p:childTnLst>
                    </p:cTn>
                  </p:par>
                  <p:par>
                    <p:cTn id="67" fill="hold">
                      <p:stCondLst>
                        <p:cond delay="indefinite"/>
                      </p:stCondLst>
                      <p:childTnLst>
                        <p:par>
                          <p:cTn id="68" fill="hold">
                            <p:stCondLst>
                              <p:cond delay="0"/>
                            </p:stCondLst>
                            <p:childTnLst>
                              <p:par>
                                <p:cTn id="69" presetID="31" presetClass="entr" presetSubtype="0" fill="hold" grpId="0" nodeType="clickEffect">
                                  <p:stCondLst>
                                    <p:cond delay="0"/>
                                  </p:stCondLst>
                                  <p:childTnLst>
                                    <p:set>
                                      <p:cBhvr>
                                        <p:cTn id="70" dur="1" fill="hold">
                                          <p:stCondLst>
                                            <p:cond delay="0"/>
                                          </p:stCondLst>
                                        </p:cTn>
                                        <p:tgtEl>
                                          <p:spTgt spid="4">
                                            <p:txEl>
                                              <p:pRg st="1" end="1"/>
                                            </p:txEl>
                                          </p:spTgt>
                                        </p:tgtEl>
                                        <p:attrNameLst>
                                          <p:attrName>style.visibility</p:attrName>
                                        </p:attrNameLst>
                                      </p:cBhvr>
                                      <p:to>
                                        <p:strVal val="visible"/>
                                      </p:to>
                                    </p:set>
                                    <p:anim calcmode="lin" valueType="num">
                                      <p:cBhvr>
                                        <p:cTn id="71" dur="1000" fill="hold"/>
                                        <p:tgtEl>
                                          <p:spTgt spid="4">
                                            <p:txEl>
                                              <p:pRg st="1" end="1"/>
                                            </p:txEl>
                                          </p:spTgt>
                                        </p:tgtEl>
                                        <p:attrNameLst>
                                          <p:attrName>ppt_w</p:attrName>
                                        </p:attrNameLst>
                                      </p:cBhvr>
                                      <p:tavLst>
                                        <p:tav tm="0">
                                          <p:val>
                                            <p:fltVal val="0"/>
                                          </p:val>
                                        </p:tav>
                                        <p:tav tm="100000">
                                          <p:val>
                                            <p:strVal val="#ppt_w"/>
                                          </p:val>
                                        </p:tav>
                                      </p:tavLst>
                                    </p:anim>
                                    <p:anim calcmode="lin" valueType="num">
                                      <p:cBhvr>
                                        <p:cTn id="72" dur="1000" fill="hold"/>
                                        <p:tgtEl>
                                          <p:spTgt spid="4">
                                            <p:txEl>
                                              <p:pRg st="1" end="1"/>
                                            </p:txEl>
                                          </p:spTgt>
                                        </p:tgtEl>
                                        <p:attrNameLst>
                                          <p:attrName>ppt_h</p:attrName>
                                        </p:attrNameLst>
                                      </p:cBhvr>
                                      <p:tavLst>
                                        <p:tav tm="0">
                                          <p:val>
                                            <p:fltVal val="0"/>
                                          </p:val>
                                        </p:tav>
                                        <p:tav tm="100000">
                                          <p:val>
                                            <p:strVal val="#ppt_h"/>
                                          </p:val>
                                        </p:tav>
                                      </p:tavLst>
                                    </p:anim>
                                    <p:anim calcmode="lin" valueType="num">
                                      <p:cBhvr>
                                        <p:cTn id="73" dur="1000" fill="hold"/>
                                        <p:tgtEl>
                                          <p:spTgt spid="4">
                                            <p:txEl>
                                              <p:pRg st="1" end="1"/>
                                            </p:txEl>
                                          </p:spTgt>
                                        </p:tgtEl>
                                        <p:attrNameLst>
                                          <p:attrName>style.rotation</p:attrName>
                                        </p:attrNameLst>
                                      </p:cBhvr>
                                      <p:tavLst>
                                        <p:tav tm="0">
                                          <p:val>
                                            <p:fltVal val="90"/>
                                          </p:val>
                                        </p:tav>
                                        <p:tav tm="100000">
                                          <p:val>
                                            <p:fltVal val="0"/>
                                          </p:val>
                                        </p:tav>
                                      </p:tavLst>
                                    </p:anim>
                                    <p:animEffect transition="in" filter="fade">
                                      <p:cBhvr>
                                        <p:cTn id="74" dur="1000"/>
                                        <p:tgtEl>
                                          <p:spTgt spid="4">
                                            <p:txEl>
                                              <p:pRg st="1" end="1"/>
                                            </p:txEl>
                                          </p:spTgt>
                                        </p:tgtEl>
                                      </p:cBhvr>
                                    </p:animEffect>
                                  </p:childTnLst>
                                </p:cTn>
                              </p:par>
                            </p:childTnLst>
                          </p:cTn>
                        </p:par>
                      </p:childTnLst>
                    </p:cTn>
                  </p:par>
                  <p:par>
                    <p:cTn id="75" fill="hold">
                      <p:stCondLst>
                        <p:cond delay="indefinite"/>
                      </p:stCondLst>
                      <p:childTnLst>
                        <p:par>
                          <p:cTn id="76" fill="hold">
                            <p:stCondLst>
                              <p:cond delay="0"/>
                            </p:stCondLst>
                            <p:childTnLst>
                              <p:par>
                                <p:cTn id="77" presetID="31" presetClass="entr" presetSubtype="0" fill="hold" grpId="0" nodeType="clickEffect">
                                  <p:stCondLst>
                                    <p:cond delay="0"/>
                                  </p:stCondLst>
                                  <p:childTnLst>
                                    <p:set>
                                      <p:cBhvr>
                                        <p:cTn id="78" dur="1" fill="hold">
                                          <p:stCondLst>
                                            <p:cond delay="0"/>
                                          </p:stCondLst>
                                        </p:cTn>
                                        <p:tgtEl>
                                          <p:spTgt spid="4">
                                            <p:txEl>
                                              <p:pRg st="2" end="2"/>
                                            </p:txEl>
                                          </p:spTgt>
                                        </p:tgtEl>
                                        <p:attrNameLst>
                                          <p:attrName>style.visibility</p:attrName>
                                        </p:attrNameLst>
                                      </p:cBhvr>
                                      <p:to>
                                        <p:strVal val="visible"/>
                                      </p:to>
                                    </p:set>
                                    <p:anim calcmode="lin" valueType="num">
                                      <p:cBhvr>
                                        <p:cTn id="79" dur="1000" fill="hold"/>
                                        <p:tgtEl>
                                          <p:spTgt spid="4">
                                            <p:txEl>
                                              <p:pRg st="2" end="2"/>
                                            </p:txEl>
                                          </p:spTgt>
                                        </p:tgtEl>
                                        <p:attrNameLst>
                                          <p:attrName>ppt_w</p:attrName>
                                        </p:attrNameLst>
                                      </p:cBhvr>
                                      <p:tavLst>
                                        <p:tav tm="0">
                                          <p:val>
                                            <p:fltVal val="0"/>
                                          </p:val>
                                        </p:tav>
                                        <p:tav tm="100000">
                                          <p:val>
                                            <p:strVal val="#ppt_w"/>
                                          </p:val>
                                        </p:tav>
                                      </p:tavLst>
                                    </p:anim>
                                    <p:anim calcmode="lin" valueType="num">
                                      <p:cBhvr>
                                        <p:cTn id="80" dur="1000" fill="hold"/>
                                        <p:tgtEl>
                                          <p:spTgt spid="4">
                                            <p:txEl>
                                              <p:pRg st="2" end="2"/>
                                            </p:txEl>
                                          </p:spTgt>
                                        </p:tgtEl>
                                        <p:attrNameLst>
                                          <p:attrName>ppt_h</p:attrName>
                                        </p:attrNameLst>
                                      </p:cBhvr>
                                      <p:tavLst>
                                        <p:tav tm="0">
                                          <p:val>
                                            <p:fltVal val="0"/>
                                          </p:val>
                                        </p:tav>
                                        <p:tav tm="100000">
                                          <p:val>
                                            <p:strVal val="#ppt_h"/>
                                          </p:val>
                                        </p:tav>
                                      </p:tavLst>
                                    </p:anim>
                                    <p:anim calcmode="lin" valueType="num">
                                      <p:cBhvr>
                                        <p:cTn id="81" dur="1000" fill="hold"/>
                                        <p:tgtEl>
                                          <p:spTgt spid="4">
                                            <p:txEl>
                                              <p:pRg st="2" end="2"/>
                                            </p:txEl>
                                          </p:spTgt>
                                        </p:tgtEl>
                                        <p:attrNameLst>
                                          <p:attrName>style.rotation</p:attrName>
                                        </p:attrNameLst>
                                      </p:cBhvr>
                                      <p:tavLst>
                                        <p:tav tm="0">
                                          <p:val>
                                            <p:fltVal val="90"/>
                                          </p:val>
                                        </p:tav>
                                        <p:tav tm="100000">
                                          <p:val>
                                            <p:fltVal val="0"/>
                                          </p:val>
                                        </p:tav>
                                      </p:tavLst>
                                    </p:anim>
                                    <p:animEffect transition="in" filter="fade">
                                      <p:cBhvr>
                                        <p:cTn id="82" dur="1000"/>
                                        <p:tgtEl>
                                          <p:spTgt spid="4">
                                            <p:txEl>
                                              <p:pRg st="2" end="2"/>
                                            </p:txEl>
                                          </p:spTgt>
                                        </p:tgtEl>
                                      </p:cBhvr>
                                    </p:animEffect>
                                  </p:childTnLst>
                                </p:cTn>
                              </p:par>
                            </p:childTnLst>
                          </p:cTn>
                        </p:par>
                      </p:childTnLst>
                    </p:cTn>
                  </p:par>
                  <p:par>
                    <p:cTn id="83" fill="hold">
                      <p:stCondLst>
                        <p:cond delay="indefinite"/>
                      </p:stCondLst>
                      <p:childTnLst>
                        <p:par>
                          <p:cTn id="84" fill="hold">
                            <p:stCondLst>
                              <p:cond delay="0"/>
                            </p:stCondLst>
                            <p:childTnLst>
                              <p:par>
                                <p:cTn id="85" presetID="31" presetClass="entr" presetSubtype="0" fill="hold" grpId="0" nodeType="clickEffect">
                                  <p:stCondLst>
                                    <p:cond delay="0"/>
                                  </p:stCondLst>
                                  <p:childTnLst>
                                    <p:set>
                                      <p:cBhvr>
                                        <p:cTn id="86" dur="1" fill="hold">
                                          <p:stCondLst>
                                            <p:cond delay="0"/>
                                          </p:stCondLst>
                                        </p:cTn>
                                        <p:tgtEl>
                                          <p:spTgt spid="4">
                                            <p:txEl>
                                              <p:pRg st="3" end="3"/>
                                            </p:txEl>
                                          </p:spTgt>
                                        </p:tgtEl>
                                        <p:attrNameLst>
                                          <p:attrName>style.visibility</p:attrName>
                                        </p:attrNameLst>
                                      </p:cBhvr>
                                      <p:to>
                                        <p:strVal val="visible"/>
                                      </p:to>
                                    </p:set>
                                    <p:anim calcmode="lin" valueType="num">
                                      <p:cBhvr>
                                        <p:cTn id="87" dur="1000" fill="hold"/>
                                        <p:tgtEl>
                                          <p:spTgt spid="4">
                                            <p:txEl>
                                              <p:pRg st="3" end="3"/>
                                            </p:txEl>
                                          </p:spTgt>
                                        </p:tgtEl>
                                        <p:attrNameLst>
                                          <p:attrName>ppt_w</p:attrName>
                                        </p:attrNameLst>
                                      </p:cBhvr>
                                      <p:tavLst>
                                        <p:tav tm="0">
                                          <p:val>
                                            <p:fltVal val="0"/>
                                          </p:val>
                                        </p:tav>
                                        <p:tav tm="100000">
                                          <p:val>
                                            <p:strVal val="#ppt_w"/>
                                          </p:val>
                                        </p:tav>
                                      </p:tavLst>
                                    </p:anim>
                                    <p:anim calcmode="lin" valueType="num">
                                      <p:cBhvr>
                                        <p:cTn id="88" dur="1000" fill="hold"/>
                                        <p:tgtEl>
                                          <p:spTgt spid="4">
                                            <p:txEl>
                                              <p:pRg st="3" end="3"/>
                                            </p:txEl>
                                          </p:spTgt>
                                        </p:tgtEl>
                                        <p:attrNameLst>
                                          <p:attrName>ppt_h</p:attrName>
                                        </p:attrNameLst>
                                      </p:cBhvr>
                                      <p:tavLst>
                                        <p:tav tm="0">
                                          <p:val>
                                            <p:fltVal val="0"/>
                                          </p:val>
                                        </p:tav>
                                        <p:tav tm="100000">
                                          <p:val>
                                            <p:strVal val="#ppt_h"/>
                                          </p:val>
                                        </p:tav>
                                      </p:tavLst>
                                    </p:anim>
                                    <p:anim calcmode="lin" valueType="num">
                                      <p:cBhvr>
                                        <p:cTn id="89" dur="1000" fill="hold"/>
                                        <p:tgtEl>
                                          <p:spTgt spid="4">
                                            <p:txEl>
                                              <p:pRg st="3" end="3"/>
                                            </p:txEl>
                                          </p:spTgt>
                                        </p:tgtEl>
                                        <p:attrNameLst>
                                          <p:attrName>style.rotation</p:attrName>
                                        </p:attrNameLst>
                                      </p:cBhvr>
                                      <p:tavLst>
                                        <p:tav tm="0">
                                          <p:val>
                                            <p:fltVal val="90"/>
                                          </p:val>
                                        </p:tav>
                                        <p:tav tm="100000">
                                          <p:val>
                                            <p:fltVal val="0"/>
                                          </p:val>
                                        </p:tav>
                                      </p:tavLst>
                                    </p:anim>
                                    <p:animEffect transition="in" filter="fade">
                                      <p:cBhvr>
                                        <p:cTn id="90" dur="1000"/>
                                        <p:tgtEl>
                                          <p:spTgt spid="4">
                                            <p:txEl>
                                              <p:pRg st="3" end="3"/>
                                            </p:txEl>
                                          </p:spTgt>
                                        </p:tgtEl>
                                      </p:cBhvr>
                                    </p:animEffect>
                                  </p:childTnLst>
                                </p:cTn>
                              </p:par>
                            </p:childTnLst>
                          </p:cTn>
                        </p:par>
                      </p:childTnLst>
                    </p:cTn>
                  </p:par>
                </p:childTnLst>
              </p:cTn>
              <p:nextCondLst>
                <p:cond evt="onClick" delay="0">
                  <p:tgtEl>
                    <p:spTgt spid="2"/>
                  </p:tgtEl>
                </p:cond>
              </p:nextCondLst>
            </p:seq>
          </p:childTnLst>
        </p:cTn>
      </p:par>
    </p:tnLst>
    <p:bldLst>
      <p:bldP spid="3" grpId="0" uiExpand="1" build="p"/>
      <p:bldP spid="4"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BD01CA-58A4-704C-BAC3-58FAD15EC798}"/>
              </a:ext>
            </a:extLst>
          </p:cNvPr>
          <p:cNvSpPr>
            <a:spLocks noGrp="1"/>
          </p:cNvSpPr>
          <p:nvPr>
            <p:ph type="title"/>
          </p:nvPr>
        </p:nvSpPr>
        <p:spPr>
          <a:xfrm>
            <a:off x="488093" y="2700866"/>
            <a:ext cx="10131425" cy="1456267"/>
          </a:xfrm>
        </p:spPr>
        <p:txBody>
          <a:bodyPr>
            <a:normAutofit/>
          </a:bodyPr>
          <a:lstStyle/>
          <a:p>
            <a:pPr algn="ctr"/>
            <a:r>
              <a:rPr lang="en-US" sz="6600" dirty="0">
                <a:latin typeface="Angsana New" panose="02020603050405020304" pitchFamily="18" charset="-34"/>
                <a:cs typeface="Angsana New" panose="02020603050405020304" pitchFamily="18" charset="-34"/>
              </a:rPr>
              <a:t>wireframes</a:t>
            </a:r>
          </a:p>
        </p:txBody>
      </p:sp>
      <p:pic>
        <p:nvPicPr>
          <p:cNvPr id="6" name="Picture 5" descr="A picture containing flying, outdoor object&#10;&#10;Description automatically generated">
            <a:extLst>
              <a:ext uri="{FF2B5EF4-FFF2-40B4-BE49-F238E27FC236}">
                <a16:creationId xmlns:a16="http://schemas.microsoft.com/office/drawing/2014/main" id="{05F41BFB-0035-F341-8492-485AE181DDC5}"/>
              </a:ext>
            </a:extLst>
          </p:cNvPr>
          <p:cNvPicPr>
            <a:picLocks noChangeAspect="1"/>
          </p:cNvPicPr>
          <p:nvPr/>
        </p:nvPicPr>
        <p:blipFill>
          <a:blip r:embed="rId2"/>
          <a:stretch>
            <a:fillRect/>
          </a:stretch>
        </p:blipFill>
        <p:spPr>
          <a:xfrm>
            <a:off x="0" y="-80319"/>
            <a:ext cx="3259095" cy="3571611"/>
          </a:xfrm>
          <a:prstGeom prst="rect">
            <a:avLst/>
          </a:prstGeom>
        </p:spPr>
      </p:pic>
      <p:pic>
        <p:nvPicPr>
          <p:cNvPr id="8" name="Picture 7" descr="A picture containing flying, outdoor object&#10;&#10;Description automatically generated">
            <a:extLst>
              <a:ext uri="{FF2B5EF4-FFF2-40B4-BE49-F238E27FC236}">
                <a16:creationId xmlns:a16="http://schemas.microsoft.com/office/drawing/2014/main" id="{1DBE1669-AC5D-1F48-BF19-E4058A50E0BD}"/>
              </a:ext>
            </a:extLst>
          </p:cNvPr>
          <p:cNvPicPr>
            <a:picLocks noChangeAspect="1"/>
          </p:cNvPicPr>
          <p:nvPr/>
        </p:nvPicPr>
        <p:blipFill>
          <a:blip r:embed="rId2"/>
          <a:stretch>
            <a:fillRect/>
          </a:stretch>
        </p:blipFill>
        <p:spPr>
          <a:xfrm>
            <a:off x="8146192" y="2963563"/>
            <a:ext cx="3779185" cy="4141573"/>
          </a:xfrm>
          <a:prstGeom prst="rect">
            <a:avLst/>
          </a:prstGeom>
        </p:spPr>
      </p:pic>
    </p:spTree>
    <p:extLst>
      <p:ext uri="{BB962C8B-B14F-4D97-AF65-F5344CB8AC3E}">
        <p14:creationId xmlns:p14="http://schemas.microsoft.com/office/powerpoint/2010/main" val="3022464122"/>
      </p:ext>
    </p:extLst>
  </p:cSld>
  <p:clrMapOvr>
    <a:masterClrMapping/>
  </p:clrMapOvr>
  <p:transition spd="med">
    <p:pull/>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61AC38-0218-F443-B2F9-48AE5FC9BB42}"/>
              </a:ext>
            </a:extLst>
          </p:cNvPr>
          <p:cNvSpPr>
            <a:spLocks noGrp="1"/>
          </p:cNvSpPr>
          <p:nvPr>
            <p:ph type="title"/>
          </p:nvPr>
        </p:nvSpPr>
        <p:spPr>
          <a:xfrm>
            <a:off x="1030287" y="1972733"/>
            <a:ext cx="10131425" cy="1456267"/>
          </a:xfrm>
        </p:spPr>
        <p:txBody>
          <a:bodyPr>
            <a:normAutofit/>
          </a:bodyPr>
          <a:lstStyle/>
          <a:p>
            <a:pPr algn="ctr"/>
            <a:r>
              <a:rPr lang="en-US" sz="8000" u="sng" dirty="0" err="1">
                <a:latin typeface="Angsana New" panose="02020603050405020304" pitchFamily="18" charset="-34"/>
                <a:cs typeface="Angsana New" panose="02020603050405020304" pitchFamily="18" charset="-34"/>
              </a:rPr>
              <a:t>MotherLoad</a:t>
            </a:r>
            <a:endParaRPr lang="en-US" sz="8000" u="sng" dirty="0">
              <a:latin typeface="Angsana New" panose="02020603050405020304" pitchFamily="18" charset="-34"/>
              <a:cs typeface="Angsana New" panose="02020603050405020304" pitchFamily="18" charset="-34"/>
            </a:endParaRPr>
          </a:p>
        </p:txBody>
      </p:sp>
      <p:pic>
        <p:nvPicPr>
          <p:cNvPr id="7" name="Picture 6" descr="A picture containing person, man, necktie, holding&#10;&#10;Description automatically generated">
            <a:extLst>
              <a:ext uri="{FF2B5EF4-FFF2-40B4-BE49-F238E27FC236}">
                <a16:creationId xmlns:a16="http://schemas.microsoft.com/office/drawing/2014/main" id="{E8430048-BFE3-B648-8D35-41DE353308BE}"/>
              </a:ext>
            </a:extLst>
          </p:cNvPr>
          <p:cNvPicPr>
            <a:picLocks noChangeAspect="1"/>
          </p:cNvPicPr>
          <p:nvPr/>
        </p:nvPicPr>
        <p:blipFill>
          <a:blip r:embed="rId2"/>
          <a:stretch>
            <a:fillRect/>
          </a:stretch>
        </p:blipFill>
        <p:spPr>
          <a:xfrm>
            <a:off x="4015438" y="4249354"/>
            <a:ext cx="4161124" cy="2340632"/>
          </a:xfrm>
          <a:prstGeom prst="rect">
            <a:avLst/>
          </a:prstGeom>
        </p:spPr>
      </p:pic>
    </p:spTree>
    <p:extLst>
      <p:ext uri="{BB962C8B-B14F-4D97-AF65-F5344CB8AC3E}">
        <p14:creationId xmlns:p14="http://schemas.microsoft.com/office/powerpoint/2010/main" val="412942133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docProps/app.xml><?xml version="1.0" encoding="utf-8"?>
<Properties xmlns="http://schemas.openxmlformats.org/officeDocument/2006/extended-properties" xmlns:vt="http://schemas.openxmlformats.org/officeDocument/2006/docPropsVTypes">
  <Template>Celestial</Template>
  <TotalTime>210</TotalTime>
  <Words>212</Words>
  <Application>Microsoft Macintosh PowerPoint</Application>
  <PresentationFormat>Widescreen</PresentationFormat>
  <Paragraphs>28</Paragraphs>
  <Slides>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Angsana New</vt:lpstr>
      <vt:lpstr>Arial</vt:lpstr>
      <vt:lpstr>Calibri</vt:lpstr>
      <vt:lpstr>Calibri Light</vt:lpstr>
      <vt:lpstr>Celestial</vt:lpstr>
      <vt:lpstr>The Greatest pitch ever … like ever.</vt:lpstr>
      <vt:lpstr>The scene…</vt:lpstr>
      <vt:lpstr>The Problem</vt:lpstr>
      <vt:lpstr>The solution:</vt:lpstr>
      <vt:lpstr>wireframes</vt:lpstr>
      <vt:lpstr>MotherLoad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Greatest pitch ever … like ever.</dc:title>
  <dc:creator>Meaghan De Klerk</dc:creator>
  <cp:lastModifiedBy>Meaghan De Klerk</cp:lastModifiedBy>
  <cp:revision>14</cp:revision>
  <dcterms:created xsi:type="dcterms:W3CDTF">2019-05-07T09:11:43Z</dcterms:created>
  <dcterms:modified xsi:type="dcterms:W3CDTF">2019-05-07T22:09:02Z</dcterms:modified>
</cp:coreProperties>
</file>

<file path=docProps/thumbnail.jpeg>
</file>